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AFF816-3191-4D00-AF10-898AF3FD9544}" v="29" dt="2024-12-21T00:43:29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ikanta K" userId="988df1365802b444" providerId="LiveId" clId="{41AFF816-3191-4D00-AF10-898AF3FD9544}"/>
    <pc:docChg chg="undo custSel addSld delSld modSld sldOrd">
      <pc:chgData name="Manikanta K" userId="988df1365802b444" providerId="LiveId" clId="{41AFF816-3191-4D00-AF10-898AF3FD9544}" dt="2024-12-21T00:52:14.004" v="2699"/>
      <pc:docMkLst>
        <pc:docMk/>
      </pc:docMkLst>
      <pc:sldChg chg="modSp mod">
        <pc:chgData name="Manikanta K" userId="988df1365802b444" providerId="LiveId" clId="{41AFF816-3191-4D00-AF10-898AF3FD9544}" dt="2024-12-18T12:34:46.173" v="512" actId="20577"/>
        <pc:sldMkLst>
          <pc:docMk/>
          <pc:sldMk cId="3992680150" sldId="257"/>
        </pc:sldMkLst>
        <pc:spChg chg="mod">
          <ac:chgData name="Manikanta K" userId="988df1365802b444" providerId="LiveId" clId="{41AFF816-3191-4D00-AF10-898AF3FD9544}" dt="2024-12-16T14:36:19.709" v="135" actId="14100"/>
          <ac:spMkLst>
            <pc:docMk/>
            <pc:sldMk cId="3992680150" sldId="257"/>
            <ac:spMk id="2" creationId="{2FC2A492-5382-00F1-AA38-9145A4D618E3}"/>
          </ac:spMkLst>
        </pc:spChg>
        <pc:spChg chg="mod">
          <ac:chgData name="Manikanta K" userId="988df1365802b444" providerId="LiveId" clId="{41AFF816-3191-4D00-AF10-898AF3FD9544}" dt="2024-12-18T12:34:46.173" v="512" actId="20577"/>
          <ac:spMkLst>
            <pc:docMk/>
            <pc:sldMk cId="3992680150" sldId="257"/>
            <ac:spMk id="3" creationId="{6986352B-7B44-7FAB-27E9-4C4D4FBCD3A7}"/>
          </ac:spMkLst>
        </pc:spChg>
      </pc:sldChg>
      <pc:sldChg chg="addSp delSp modSp new mod">
        <pc:chgData name="Manikanta K" userId="988df1365802b444" providerId="LiveId" clId="{41AFF816-3191-4D00-AF10-898AF3FD9544}" dt="2024-12-18T13:03:52.320" v="617" actId="120"/>
        <pc:sldMkLst>
          <pc:docMk/>
          <pc:sldMk cId="2106746920" sldId="258"/>
        </pc:sldMkLst>
        <pc:spChg chg="mod">
          <ac:chgData name="Manikanta K" userId="988df1365802b444" providerId="LiveId" clId="{41AFF816-3191-4D00-AF10-898AF3FD9544}" dt="2024-12-18T13:03:52.320" v="617" actId="120"/>
          <ac:spMkLst>
            <pc:docMk/>
            <pc:sldMk cId="2106746920" sldId="258"/>
            <ac:spMk id="2" creationId="{1FEF39AF-DDBF-7C5D-868C-60D91ED504D6}"/>
          </ac:spMkLst>
        </pc:spChg>
        <pc:spChg chg="mod">
          <ac:chgData name="Manikanta K" userId="988df1365802b444" providerId="LiveId" clId="{41AFF816-3191-4D00-AF10-898AF3FD9544}" dt="2024-12-16T14:46:35.501" v="234" actId="14100"/>
          <ac:spMkLst>
            <pc:docMk/>
            <pc:sldMk cId="2106746920" sldId="258"/>
            <ac:spMk id="3" creationId="{0BE52FBF-8D6F-A1D5-731E-4BA5AB29C99C}"/>
          </ac:spMkLst>
        </pc:spChg>
        <pc:picChg chg="add mod">
          <ac:chgData name="Manikanta K" userId="988df1365802b444" providerId="LiveId" clId="{41AFF816-3191-4D00-AF10-898AF3FD9544}" dt="2024-12-18T12:41:57.180" v="523" actId="14100"/>
          <ac:picMkLst>
            <pc:docMk/>
            <pc:sldMk cId="2106746920" sldId="258"/>
            <ac:picMk id="7" creationId="{E5E502C1-4005-917E-0EAA-99C612280470}"/>
          </ac:picMkLst>
        </pc:picChg>
      </pc:sldChg>
      <pc:sldChg chg="addSp delSp modSp new mod">
        <pc:chgData name="Manikanta K" userId="988df1365802b444" providerId="LiveId" clId="{41AFF816-3191-4D00-AF10-898AF3FD9544}" dt="2024-12-18T13:03:42.343" v="616" actId="1076"/>
        <pc:sldMkLst>
          <pc:docMk/>
          <pc:sldMk cId="3612618045" sldId="259"/>
        </pc:sldMkLst>
        <pc:spChg chg="mod">
          <ac:chgData name="Manikanta K" userId="988df1365802b444" providerId="LiveId" clId="{41AFF816-3191-4D00-AF10-898AF3FD9544}" dt="2024-12-18T13:03:38.457" v="615" actId="14100"/>
          <ac:spMkLst>
            <pc:docMk/>
            <pc:sldMk cId="3612618045" sldId="259"/>
            <ac:spMk id="2" creationId="{A8991088-0469-0013-A3BD-91F1674569AC}"/>
          </ac:spMkLst>
        </pc:spChg>
        <pc:spChg chg="mod">
          <ac:chgData name="Manikanta K" userId="988df1365802b444" providerId="LiveId" clId="{41AFF816-3191-4D00-AF10-898AF3FD9544}" dt="2024-12-18T12:44:41.174" v="559" actId="14100"/>
          <ac:spMkLst>
            <pc:docMk/>
            <pc:sldMk cId="3612618045" sldId="259"/>
            <ac:spMk id="3" creationId="{1B98967E-C276-323A-44EE-B976BC9CA73B}"/>
          </ac:spMkLst>
        </pc:spChg>
        <pc:picChg chg="add mod">
          <ac:chgData name="Manikanta K" userId="988df1365802b444" providerId="LiveId" clId="{41AFF816-3191-4D00-AF10-898AF3FD9544}" dt="2024-12-18T13:03:42.343" v="616" actId="1076"/>
          <ac:picMkLst>
            <pc:docMk/>
            <pc:sldMk cId="3612618045" sldId="259"/>
            <ac:picMk id="21" creationId="{76BD1456-E35A-EDF3-1381-D06D6D03F54D}"/>
          </ac:picMkLst>
        </pc:picChg>
      </pc:sldChg>
      <pc:sldChg chg="addSp delSp modSp new mod">
        <pc:chgData name="Manikanta K" userId="988df1365802b444" providerId="LiveId" clId="{41AFF816-3191-4D00-AF10-898AF3FD9544}" dt="2024-12-18T13:06:35" v="659" actId="14100"/>
        <pc:sldMkLst>
          <pc:docMk/>
          <pc:sldMk cId="3608298925" sldId="260"/>
        </pc:sldMkLst>
        <pc:spChg chg="mod">
          <ac:chgData name="Manikanta K" userId="988df1365802b444" providerId="LiveId" clId="{41AFF816-3191-4D00-AF10-898AF3FD9544}" dt="2024-12-18T13:06:10.399" v="654" actId="20577"/>
          <ac:spMkLst>
            <pc:docMk/>
            <pc:sldMk cId="3608298925" sldId="260"/>
            <ac:spMk id="2" creationId="{35F5A1B6-69F9-175A-B150-9E364EABC9E2}"/>
          </ac:spMkLst>
        </pc:spChg>
        <pc:picChg chg="add mod">
          <ac:chgData name="Manikanta K" userId="988df1365802b444" providerId="LiveId" clId="{41AFF816-3191-4D00-AF10-898AF3FD9544}" dt="2024-12-18T13:06:35" v="659" actId="14100"/>
          <ac:picMkLst>
            <pc:docMk/>
            <pc:sldMk cId="3608298925" sldId="260"/>
            <ac:picMk id="9" creationId="{7C56B412-43A4-8561-F250-16B807B3B73A}"/>
          </ac:picMkLst>
        </pc:picChg>
      </pc:sldChg>
      <pc:sldChg chg="new del">
        <pc:chgData name="Manikanta K" userId="988df1365802b444" providerId="LiveId" clId="{41AFF816-3191-4D00-AF10-898AF3FD9544}" dt="2024-12-18T12:54:52.702" v="588" actId="2696"/>
        <pc:sldMkLst>
          <pc:docMk/>
          <pc:sldMk cId="3776080689" sldId="260"/>
        </pc:sldMkLst>
      </pc:sldChg>
      <pc:sldChg chg="addSp delSp modSp new mod">
        <pc:chgData name="Manikanta K" userId="988df1365802b444" providerId="LiveId" clId="{41AFF816-3191-4D00-AF10-898AF3FD9544}" dt="2024-12-18T13:20:46.748" v="684" actId="20577"/>
        <pc:sldMkLst>
          <pc:docMk/>
          <pc:sldMk cId="1143896063" sldId="261"/>
        </pc:sldMkLst>
        <pc:spChg chg="mod">
          <ac:chgData name="Manikanta K" userId="988df1365802b444" providerId="LiveId" clId="{41AFF816-3191-4D00-AF10-898AF3FD9544}" dt="2024-12-18T13:20:46.748" v="684" actId="20577"/>
          <ac:spMkLst>
            <pc:docMk/>
            <pc:sldMk cId="1143896063" sldId="261"/>
            <ac:spMk id="2" creationId="{2B20DE59-2A7E-FAB1-F7C1-FBAE1CE9C23A}"/>
          </ac:spMkLst>
        </pc:spChg>
        <pc:picChg chg="add mod">
          <ac:chgData name="Manikanta K" userId="988df1365802b444" providerId="LiveId" clId="{41AFF816-3191-4D00-AF10-898AF3FD9544}" dt="2024-12-18T13:20:15.047" v="680" actId="14100"/>
          <ac:picMkLst>
            <pc:docMk/>
            <pc:sldMk cId="1143896063" sldId="261"/>
            <ac:picMk id="5" creationId="{3D54F287-989C-41BF-A276-15792CEBA4B5}"/>
          </ac:picMkLst>
        </pc:picChg>
      </pc:sldChg>
      <pc:sldChg chg="addSp delSp modSp new mod">
        <pc:chgData name="Manikanta K" userId="988df1365802b444" providerId="LiveId" clId="{41AFF816-3191-4D00-AF10-898AF3FD9544}" dt="2024-12-18T16:14:38.483" v="1397" actId="14100"/>
        <pc:sldMkLst>
          <pc:docMk/>
          <pc:sldMk cId="654357510" sldId="262"/>
        </pc:sldMkLst>
        <pc:spChg chg="mod">
          <ac:chgData name="Manikanta K" userId="988df1365802b444" providerId="LiveId" clId="{41AFF816-3191-4D00-AF10-898AF3FD9544}" dt="2024-12-18T14:14:21.738" v="951" actId="14100"/>
          <ac:spMkLst>
            <pc:docMk/>
            <pc:sldMk cId="654357510" sldId="262"/>
            <ac:spMk id="2" creationId="{7E89EB75-157F-9FA0-67D1-5A980B07FE56}"/>
          </ac:spMkLst>
        </pc:spChg>
        <pc:picChg chg="add mod">
          <ac:chgData name="Manikanta K" userId="988df1365802b444" providerId="LiveId" clId="{41AFF816-3191-4D00-AF10-898AF3FD9544}" dt="2024-12-18T16:14:38.483" v="1397" actId="14100"/>
          <ac:picMkLst>
            <pc:docMk/>
            <pc:sldMk cId="654357510" sldId="262"/>
            <ac:picMk id="5" creationId="{3C8564CA-8E81-91BA-EE0B-A06A5E0FD24E}"/>
          </ac:picMkLst>
        </pc:picChg>
      </pc:sldChg>
      <pc:sldChg chg="addSp delSp modSp new mod">
        <pc:chgData name="Manikanta K" userId="988df1365802b444" providerId="LiveId" clId="{41AFF816-3191-4D00-AF10-898AF3FD9544}" dt="2024-12-18T14:26:24.350" v="1297" actId="14100"/>
        <pc:sldMkLst>
          <pc:docMk/>
          <pc:sldMk cId="873361919" sldId="263"/>
        </pc:sldMkLst>
        <pc:spChg chg="add mod">
          <ac:chgData name="Manikanta K" userId="988df1365802b444" providerId="LiveId" clId="{41AFF816-3191-4D00-AF10-898AF3FD9544}" dt="2024-12-18T14:21:28.771" v="1289" actId="20577"/>
          <ac:spMkLst>
            <pc:docMk/>
            <pc:sldMk cId="873361919" sldId="263"/>
            <ac:spMk id="6" creationId="{481F6FD4-0A03-D9EB-6EBE-DA16917FC480}"/>
          </ac:spMkLst>
        </pc:spChg>
        <pc:picChg chg="add mod">
          <ac:chgData name="Manikanta K" userId="988df1365802b444" providerId="LiveId" clId="{41AFF816-3191-4D00-AF10-898AF3FD9544}" dt="2024-12-18T14:26:24.350" v="1297" actId="14100"/>
          <ac:picMkLst>
            <pc:docMk/>
            <pc:sldMk cId="873361919" sldId="263"/>
            <ac:picMk id="8" creationId="{F6E735AC-254D-2CCD-A19F-7CF391F9238C}"/>
          </ac:picMkLst>
        </pc:picChg>
      </pc:sldChg>
      <pc:sldChg chg="addSp delSp modSp new mod">
        <pc:chgData name="Manikanta K" userId="988df1365802b444" providerId="LiveId" clId="{41AFF816-3191-4D00-AF10-898AF3FD9544}" dt="2024-12-18T16:14:23.364" v="1396" actId="14100"/>
        <pc:sldMkLst>
          <pc:docMk/>
          <pc:sldMk cId="482900116" sldId="264"/>
        </pc:sldMkLst>
        <pc:spChg chg="mod">
          <ac:chgData name="Manikanta K" userId="988df1365802b444" providerId="LiveId" clId="{41AFF816-3191-4D00-AF10-898AF3FD9544}" dt="2024-12-18T14:41:21.525" v="1395" actId="20577"/>
          <ac:spMkLst>
            <pc:docMk/>
            <pc:sldMk cId="482900116" sldId="264"/>
            <ac:spMk id="2" creationId="{E70BEB83-8C25-5E7D-9370-EA071B8B3098}"/>
          </ac:spMkLst>
        </pc:spChg>
        <pc:picChg chg="add mod">
          <ac:chgData name="Manikanta K" userId="988df1365802b444" providerId="LiveId" clId="{41AFF816-3191-4D00-AF10-898AF3FD9544}" dt="2024-12-18T16:14:23.364" v="1396" actId="14100"/>
          <ac:picMkLst>
            <pc:docMk/>
            <pc:sldMk cId="482900116" sldId="264"/>
            <ac:picMk id="9" creationId="{21789331-AED7-9AD6-2912-EB0A369A5C68}"/>
          </ac:picMkLst>
        </pc:picChg>
      </pc:sldChg>
      <pc:sldChg chg="addSp delSp modSp new mod">
        <pc:chgData name="Manikanta K" userId="988df1365802b444" providerId="LiveId" clId="{41AFF816-3191-4D00-AF10-898AF3FD9544}" dt="2024-12-19T14:30:04.083" v="1854" actId="14100"/>
        <pc:sldMkLst>
          <pc:docMk/>
          <pc:sldMk cId="4028242549" sldId="265"/>
        </pc:sldMkLst>
        <pc:spChg chg="mod">
          <ac:chgData name="Manikanta K" userId="988df1365802b444" providerId="LiveId" clId="{41AFF816-3191-4D00-AF10-898AF3FD9544}" dt="2024-12-19T13:36:20.402" v="1654" actId="20577"/>
          <ac:spMkLst>
            <pc:docMk/>
            <pc:sldMk cId="4028242549" sldId="265"/>
            <ac:spMk id="2" creationId="{A3F24037-994F-A451-2C8A-85019D311014}"/>
          </ac:spMkLst>
        </pc:spChg>
        <pc:picChg chg="add mod">
          <ac:chgData name="Manikanta K" userId="988df1365802b444" providerId="LiveId" clId="{41AFF816-3191-4D00-AF10-898AF3FD9544}" dt="2024-12-19T14:30:04.083" v="1854" actId="14100"/>
          <ac:picMkLst>
            <pc:docMk/>
            <pc:sldMk cId="4028242549" sldId="265"/>
            <ac:picMk id="5" creationId="{DD4EAF8D-5F46-84F0-333E-51845D5E6638}"/>
          </ac:picMkLst>
        </pc:picChg>
      </pc:sldChg>
      <pc:sldChg chg="addSp delSp modSp new mod">
        <pc:chgData name="Manikanta K" userId="988df1365802b444" providerId="LiveId" clId="{41AFF816-3191-4D00-AF10-898AF3FD9544}" dt="2024-12-19T14:29:54.276" v="1853" actId="14100"/>
        <pc:sldMkLst>
          <pc:docMk/>
          <pc:sldMk cId="180011609" sldId="266"/>
        </pc:sldMkLst>
        <pc:spChg chg="mod">
          <ac:chgData name="Manikanta K" userId="988df1365802b444" providerId="LiveId" clId="{41AFF816-3191-4D00-AF10-898AF3FD9544}" dt="2024-12-19T14:26:27.840" v="1850" actId="20577"/>
          <ac:spMkLst>
            <pc:docMk/>
            <pc:sldMk cId="180011609" sldId="266"/>
            <ac:spMk id="2" creationId="{4FD5D253-28BB-2ED6-6CC1-7EDB444A3B1E}"/>
          </ac:spMkLst>
        </pc:spChg>
        <pc:picChg chg="add mod">
          <ac:chgData name="Manikanta K" userId="988df1365802b444" providerId="LiveId" clId="{41AFF816-3191-4D00-AF10-898AF3FD9544}" dt="2024-12-19T14:29:54.276" v="1853" actId="14100"/>
          <ac:picMkLst>
            <pc:docMk/>
            <pc:sldMk cId="180011609" sldId="266"/>
            <ac:picMk id="5" creationId="{5CEF5970-CC53-F968-5007-B0725C471443}"/>
          </ac:picMkLst>
        </pc:picChg>
      </pc:sldChg>
      <pc:sldChg chg="addSp delSp modSp new mod">
        <pc:chgData name="Manikanta K" userId="988df1365802b444" providerId="LiveId" clId="{41AFF816-3191-4D00-AF10-898AF3FD9544}" dt="2024-12-20T15:47:55.326" v="2083" actId="1076"/>
        <pc:sldMkLst>
          <pc:docMk/>
          <pc:sldMk cId="958482968" sldId="267"/>
        </pc:sldMkLst>
        <pc:spChg chg="mod">
          <ac:chgData name="Manikanta K" userId="988df1365802b444" providerId="LiveId" clId="{41AFF816-3191-4D00-AF10-898AF3FD9544}" dt="2024-12-20T15:47:18.995" v="2080" actId="20577"/>
          <ac:spMkLst>
            <pc:docMk/>
            <pc:sldMk cId="958482968" sldId="267"/>
            <ac:spMk id="2" creationId="{4AFE17EB-5195-92E4-0E55-8597911FB972}"/>
          </ac:spMkLst>
        </pc:spChg>
        <pc:spChg chg="del">
          <ac:chgData name="Manikanta K" userId="988df1365802b444" providerId="LiveId" clId="{41AFF816-3191-4D00-AF10-898AF3FD9544}" dt="2024-12-20T15:47:39.619" v="2081" actId="931"/>
          <ac:spMkLst>
            <pc:docMk/>
            <pc:sldMk cId="958482968" sldId="267"/>
            <ac:spMk id="3" creationId="{E8B7CD25-7EDB-CD13-0204-B1868168B3F3}"/>
          </ac:spMkLst>
        </pc:spChg>
        <pc:picChg chg="add mod">
          <ac:chgData name="Manikanta K" userId="988df1365802b444" providerId="LiveId" clId="{41AFF816-3191-4D00-AF10-898AF3FD9544}" dt="2024-12-20T15:47:55.326" v="2083" actId="1076"/>
          <ac:picMkLst>
            <pc:docMk/>
            <pc:sldMk cId="958482968" sldId="267"/>
            <ac:picMk id="5" creationId="{AC3497E4-84E9-3539-0902-A1C1577A27AB}"/>
          </ac:picMkLst>
        </pc:picChg>
      </pc:sldChg>
      <pc:sldChg chg="addSp delSp modSp new mod">
        <pc:chgData name="Manikanta K" userId="988df1365802b444" providerId="LiveId" clId="{41AFF816-3191-4D00-AF10-898AF3FD9544}" dt="2024-12-20T16:17:46.734" v="2187" actId="1076"/>
        <pc:sldMkLst>
          <pc:docMk/>
          <pc:sldMk cId="332083391" sldId="268"/>
        </pc:sldMkLst>
        <pc:spChg chg="mod">
          <ac:chgData name="Manikanta K" userId="988df1365802b444" providerId="LiveId" clId="{41AFF816-3191-4D00-AF10-898AF3FD9544}" dt="2024-12-20T16:15:02.230" v="2183" actId="20577"/>
          <ac:spMkLst>
            <pc:docMk/>
            <pc:sldMk cId="332083391" sldId="268"/>
            <ac:spMk id="2" creationId="{C1695F66-6749-1289-60FC-501496D4F6FA}"/>
          </ac:spMkLst>
        </pc:spChg>
        <pc:spChg chg="del">
          <ac:chgData name="Manikanta K" userId="988df1365802b444" providerId="LiveId" clId="{41AFF816-3191-4D00-AF10-898AF3FD9544}" dt="2024-12-20T16:17:33.055" v="2184" actId="931"/>
          <ac:spMkLst>
            <pc:docMk/>
            <pc:sldMk cId="332083391" sldId="268"/>
            <ac:spMk id="3" creationId="{4ABE1D6F-98E8-2D78-4CB2-0216B0A0387A}"/>
          </ac:spMkLst>
        </pc:spChg>
        <pc:picChg chg="add mod">
          <ac:chgData name="Manikanta K" userId="988df1365802b444" providerId="LiveId" clId="{41AFF816-3191-4D00-AF10-898AF3FD9544}" dt="2024-12-20T16:17:46.734" v="2187" actId="1076"/>
          <ac:picMkLst>
            <pc:docMk/>
            <pc:sldMk cId="332083391" sldId="268"/>
            <ac:picMk id="5" creationId="{49FE6C71-0E40-0909-D87E-23D7985F76CD}"/>
          </ac:picMkLst>
        </pc:picChg>
      </pc:sldChg>
      <pc:sldChg chg="addSp delSp modSp new mod">
        <pc:chgData name="Manikanta K" userId="988df1365802b444" providerId="LiveId" clId="{41AFF816-3191-4D00-AF10-898AF3FD9544}" dt="2024-12-20T16:32:15.962" v="2300" actId="14100"/>
        <pc:sldMkLst>
          <pc:docMk/>
          <pc:sldMk cId="4099953956" sldId="269"/>
        </pc:sldMkLst>
        <pc:spChg chg="mod">
          <ac:chgData name="Manikanta K" userId="988df1365802b444" providerId="LiveId" clId="{41AFF816-3191-4D00-AF10-898AF3FD9544}" dt="2024-12-20T16:20:26.745" v="2296" actId="20577"/>
          <ac:spMkLst>
            <pc:docMk/>
            <pc:sldMk cId="4099953956" sldId="269"/>
            <ac:spMk id="2" creationId="{D9EE89AF-B0F0-4A9E-CBC1-1948C5C412E6}"/>
          </ac:spMkLst>
        </pc:spChg>
        <pc:spChg chg="del">
          <ac:chgData name="Manikanta K" userId="988df1365802b444" providerId="LiveId" clId="{41AFF816-3191-4D00-AF10-898AF3FD9544}" dt="2024-12-20T16:32:01.781" v="2297" actId="931"/>
          <ac:spMkLst>
            <pc:docMk/>
            <pc:sldMk cId="4099953956" sldId="269"/>
            <ac:spMk id="3" creationId="{EAA7FA36-63CD-71CF-EF08-BCFA6EF7C3D4}"/>
          </ac:spMkLst>
        </pc:spChg>
        <pc:picChg chg="add mod">
          <ac:chgData name="Manikanta K" userId="988df1365802b444" providerId="LiveId" clId="{41AFF816-3191-4D00-AF10-898AF3FD9544}" dt="2024-12-20T16:32:15.962" v="2300" actId="14100"/>
          <ac:picMkLst>
            <pc:docMk/>
            <pc:sldMk cId="4099953956" sldId="269"/>
            <ac:picMk id="5" creationId="{795681F8-9DB9-E450-3366-8FAEB71BCC4F}"/>
          </ac:picMkLst>
        </pc:picChg>
      </pc:sldChg>
      <pc:sldChg chg="addSp delSp modSp new mod">
        <pc:chgData name="Manikanta K" userId="988df1365802b444" providerId="LiveId" clId="{41AFF816-3191-4D00-AF10-898AF3FD9544}" dt="2024-12-21T00:28:24.614" v="2555" actId="14100"/>
        <pc:sldMkLst>
          <pc:docMk/>
          <pc:sldMk cId="3646754700" sldId="270"/>
        </pc:sldMkLst>
        <pc:spChg chg="mod">
          <ac:chgData name="Manikanta K" userId="988df1365802b444" providerId="LiveId" clId="{41AFF816-3191-4D00-AF10-898AF3FD9544}" dt="2024-12-21T00:28:24.614" v="2555" actId="14100"/>
          <ac:spMkLst>
            <pc:docMk/>
            <pc:sldMk cId="3646754700" sldId="270"/>
            <ac:spMk id="2" creationId="{81D35770-C34C-D59A-932B-07996F3745DC}"/>
          </ac:spMkLst>
        </pc:spChg>
        <pc:spChg chg="del">
          <ac:chgData name="Manikanta K" userId="988df1365802b444" providerId="LiveId" clId="{41AFF816-3191-4D00-AF10-898AF3FD9544}" dt="2024-12-20T16:35:12.791" v="2311" actId="931"/>
          <ac:spMkLst>
            <pc:docMk/>
            <pc:sldMk cId="3646754700" sldId="270"/>
            <ac:spMk id="3" creationId="{608FBAD9-B1A6-3227-1E63-E91967F67178}"/>
          </ac:spMkLst>
        </pc:spChg>
        <pc:picChg chg="add mod">
          <ac:chgData name="Manikanta K" userId="988df1365802b444" providerId="LiveId" clId="{41AFF816-3191-4D00-AF10-898AF3FD9544}" dt="2024-12-20T16:35:21.697" v="2313" actId="14100"/>
          <ac:picMkLst>
            <pc:docMk/>
            <pc:sldMk cId="3646754700" sldId="270"/>
            <ac:picMk id="5" creationId="{BD656ED8-DE18-1DEF-F408-10157D98DD26}"/>
          </ac:picMkLst>
        </pc:picChg>
      </pc:sldChg>
      <pc:sldChg chg="addSp delSp modSp new mod ord">
        <pc:chgData name="Manikanta K" userId="988df1365802b444" providerId="LiveId" clId="{41AFF816-3191-4D00-AF10-898AF3FD9544}" dt="2024-12-21T00:52:14.004" v="2699"/>
        <pc:sldMkLst>
          <pc:docMk/>
          <pc:sldMk cId="1018245008" sldId="271"/>
        </pc:sldMkLst>
        <pc:spChg chg="mod">
          <ac:chgData name="Manikanta K" userId="988df1365802b444" providerId="LiveId" clId="{41AFF816-3191-4D00-AF10-898AF3FD9544}" dt="2024-12-21T00:31:01.810" v="2661" actId="20577"/>
          <ac:spMkLst>
            <pc:docMk/>
            <pc:sldMk cId="1018245008" sldId="271"/>
            <ac:spMk id="2" creationId="{703F77AB-4644-9F55-FF91-2850D97930F2}"/>
          </ac:spMkLst>
        </pc:spChg>
        <pc:spChg chg="del">
          <ac:chgData name="Manikanta K" userId="988df1365802b444" providerId="LiveId" clId="{41AFF816-3191-4D00-AF10-898AF3FD9544}" dt="2024-12-21T00:34:51.195" v="2662" actId="931"/>
          <ac:spMkLst>
            <pc:docMk/>
            <pc:sldMk cId="1018245008" sldId="271"/>
            <ac:spMk id="3" creationId="{CBD65B9B-2930-49DC-29F3-466FDA77BD46}"/>
          </ac:spMkLst>
        </pc:spChg>
        <pc:picChg chg="add mod">
          <ac:chgData name="Manikanta K" userId="988df1365802b444" providerId="LiveId" clId="{41AFF816-3191-4D00-AF10-898AF3FD9544}" dt="2024-12-21T00:35:01.029" v="2664" actId="14100"/>
          <ac:picMkLst>
            <pc:docMk/>
            <pc:sldMk cId="1018245008" sldId="271"/>
            <ac:picMk id="5" creationId="{D37CD35E-7A8D-559B-AAAA-DB50EC9D718E}"/>
          </ac:picMkLst>
        </pc:picChg>
      </pc:sldChg>
      <pc:sldChg chg="addSp delSp modSp new mod">
        <pc:chgData name="Manikanta K" userId="988df1365802b444" providerId="LiveId" clId="{41AFF816-3191-4D00-AF10-898AF3FD9544}" dt="2024-12-21T00:39:07.471" v="2677" actId="14100"/>
        <pc:sldMkLst>
          <pc:docMk/>
          <pc:sldMk cId="2399664060" sldId="272"/>
        </pc:sldMkLst>
        <pc:spChg chg="mod">
          <ac:chgData name="Manikanta K" userId="988df1365802b444" providerId="LiveId" clId="{41AFF816-3191-4D00-AF10-898AF3FD9544}" dt="2024-12-21T00:38:17.469" v="2673" actId="255"/>
          <ac:spMkLst>
            <pc:docMk/>
            <pc:sldMk cId="2399664060" sldId="272"/>
            <ac:spMk id="2" creationId="{CCB276AA-37F4-F876-156C-9230B04BC5C8}"/>
          </ac:spMkLst>
        </pc:spChg>
        <pc:spChg chg="del">
          <ac:chgData name="Manikanta K" userId="988df1365802b444" providerId="LiveId" clId="{41AFF816-3191-4D00-AF10-898AF3FD9544}" dt="2024-12-21T00:38:53.844" v="2674" actId="931"/>
          <ac:spMkLst>
            <pc:docMk/>
            <pc:sldMk cId="2399664060" sldId="272"/>
            <ac:spMk id="3" creationId="{E857925C-EED9-453C-0F38-89C852CC404F}"/>
          </ac:spMkLst>
        </pc:spChg>
        <pc:picChg chg="add mod">
          <ac:chgData name="Manikanta K" userId="988df1365802b444" providerId="LiveId" clId="{41AFF816-3191-4D00-AF10-898AF3FD9544}" dt="2024-12-21T00:39:07.471" v="2677" actId="14100"/>
          <ac:picMkLst>
            <pc:docMk/>
            <pc:sldMk cId="2399664060" sldId="272"/>
            <ac:picMk id="5" creationId="{DED84041-1D13-10C0-6B67-CC29E8FA7268}"/>
          </ac:picMkLst>
        </pc:picChg>
      </pc:sldChg>
      <pc:sldChg chg="addSp delSp modSp new mod">
        <pc:chgData name="Manikanta K" userId="988df1365802b444" providerId="LiveId" clId="{41AFF816-3191-4D00-AF10-898AF3FD9544}" dt="2024-12-21T00:43:41.111" v="2697" actId="14100"/>
        <pc:sldMkLst>
          <pc:docMk/>
          <pc:sldMk cId="496941656" sldId="273"/>
        </pc:sldMkLst>
        <pc:spChg chg="mod">
          <ac:chgData name="Manikanta K" userId="988df1365802b444" providerId="LiveId" clId="{41AFF816-3191-4D00-AF10-898AF3FD9544}" dt="2024-12-21T00:42:44.354" v="2693" actId="14100"/>
          <ac:spMkLst>
            <pc:docMk/>
            <pc:sldMk cId="496941656" sldId="273"/>
            <ac:spMk id="2" creationId="{4C0A2EFE-8CBA-DE5E-1566-66A2C6D6C78D}"/>
          </ac:spMkLst>
        </pc:spChg>
        <pc:spChg chg="del">
          <ac:chgData name="Manikanta K" userId="988df1365802b444" providerId="LiveId" clId="{41AFF816-3191-4D00-AF10-898AF3FD9544}" dt="2024-12-21T00:43:29.712" v="2694" actId="931"/>
          <ac:spMkLst>
            <pc:docMk/>
            <pc:sldMk cId="496941656" sldId="273"/>
            <ac:spMk id="3" creationId="{EE202C02-0DEA-3206-C621-8FEE9F36578F}"/>
          </ac:spMkLst>
        </pc:spChg>
        <pc:picChg chg="add mod">
          <ac:chgData name="Manikanta K" userId="988df1365802b444" providerId="LiveId" clId="{41AFF816-3191-4D00-AF10-898AF3FD9544}" dt="2024-12-21T00:43:41.111" v="2697" actId="14100"/>
          <ac:picMkLst>
            <pc:docMk/>
            <pc:sldMk cId="496941656" sldId="273"/>
            <ac:picMk id="5" creationId="{DE7165BC-2FFB-7EBC-C51F-0458795EB2D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B6994-EC70-96DE-43F3-8E0A4916CC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B97261-345E-FB74-3EA4-FD17ABC970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A4B785-84A9-D8E5-D63E-BB88234C8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CE037E-AB93-6783-2044-86FED399E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50712-D223-5C49-8955-6761C43D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3614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F6819-DAF5-75AF-3C56-8EB62AC3F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7F1E26-45F7-8580-7385-EF2044082D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D1AA30-C66A-AA8E-B3B9-466DFD04E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A86E2-9E35-2D7F-BF59-9022E3CAC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768F6-F966-7D2E-6AEC-74E2F397B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344181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B95DEB-BDE6-CE10-9ED4-D7B55553F5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EC7B86-58E4-CEF4-E51F-A22A298B0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534A2F-8319-5E74-8B9A-7CCA3E2AF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C6D349-ADDF-9BE5-3E36-52046C0E7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CD7437-5B2D-36F8-373B-39B5EC466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26621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0E8056-D4F3-1983-0B0B-3C11F10B41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A4D2B-4EA9-A878-F7FA-265AA702F0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C0E764-BB0E-1878-EC7D-BB673B005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609EE-C9C2-758B-6D8B-90DEE3721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39490E-9BCC-C401-B367-8B56C291B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63935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3FBAA-BEDB-C799-C7F1-ADAE13BCE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09B49C-373D-FF86-06FC-4D22F47B2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AEBCD7-0D23-9625-43DA-E637C4206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507ABD-F00D-986F-0E31-B251E9A0A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DAA7F8-63AC-C277-130F-A64A6A17E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3490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8266B1-CD5B-AE06-3100-CB0E1619A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B2A48-1259-8643-34CE-A3CA6BF5BD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77F895-475F-02CE-D653-6408F248D0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AC3DD-25BF-4C70-050C-5DDF2954D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EE9AC3-8A7E-00CA-0592-4CA08784E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23F06C-9C28-A7D5-14CD-F5BA74098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099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529D36-E217-6AF2-DA35-5FDAA5EF5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6A71A-A285-A5DE-65A7-2DB50CCAF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5E7B4D-EFBD-1486-B513-0AF0E9FA30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43A22A-1AE4-C002-3E75-7402E07960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5BA080D-7DEC-8D77-D336-F1F5999C97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DEFDBA-73AB-A0DE-E6D7-98B717AB4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471B85-E111-C0D0-4DC2-51A14CB26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544845-7591-8459-1475-79233CEC3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5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3DE1F-D31E-A871-9854-811A90F4D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3EB3CE0-B264-D7EE-E0F9-72EEC8A4A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5DBC8F-B7C2-1A21-C30D-651FDE772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03C758-A736-067D-36FE-2C960B56B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4429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DBDE08-F0E5-E2C3-DBC3-7D2A37F6A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FBC3F8-C86A-59FB-033C-D21027C8D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BC2531-F405-0EE0-D7C0-6899230714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2166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F0979-1109-55F0-9613-9008AC023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D3AF55-A48E-EA17-E1EA-263D991BD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778882-1379-541D-B953-732C9D6234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0F6D15-1980-FE23-A2C1-B404FAA72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D7BC37-7F89-EE88-CCD7-BD9A175A6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BF252F-81E3-C781-CC6E-7E7B962E6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64006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4FCE6-D727-849F-6787-D36BABDD5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C6F3A4-40E5-3255-6DF2-C83629488C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BD8D73-A0E1-1217-C34C-3EEE1806B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9B9B4-04C0-823D-041E-FC5F8B063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A7E695-CB8C-559C-D3FA-6B5ABBB98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29D30-E561-F0E0-0149-823D9B7EF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9008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4853D4-2FDD-AE6E-2FA9-8929CBCB5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63678C-4986-1E4E-1725-ACBBD5F83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6A2A8A-DE3E-8959-8153-4F846B8AFC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3287A-87D7-4DDD-8DD4-B997B4892CF2}" type="datetimeFigureOut">
              <a:rPr lang="en-IN" smtClean="0"/>
              <a:t>21-12-2024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AC0F53-25C9-F641-2607-9571583240F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0261C0-77A5-AC35-D709-B47E8F4DD5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FBD063-F545-4C93-844F-2175C889A81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95511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0D4B6-8489-31B7-B61A-211E33C71C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68595"/>
            <a:ext cx="9144000" cy="1655762"/>
          </a:xfrm>
        </p:spPr>
        <p:txBody>
          <a:bodyPr>
            <a:normAutofit fontScale="90000"/>
          </a:bodyPr>
          <a:lstStyle/>
          <a:p>
            <a:r>
              <a:rPr lang="en-IN" dirty="0"/>
              <a:t>SQL-STRUCTURE QUERY LANGUAGE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A67E1A-B564-D51B-3597-5195DCDFE6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772697"/>
            <a:ext cx="9144000" cy="3087329"/>
          </a:xfrm>
        </p:spPr>
        <p:txBody>
          <a:bodyPr>
            <a:normAutofit/>
          </a:bodyPr>
          <a:lstStyle/>
          <a:p>
            <a:r>
              <a:rPr lang="en-IN" sz="2400" dirty="0"/>
              <a:t>*SQL is a programming language used to manage  and manipulate the database</a:t>
            </a:r>
            <a:r>
              <a:rPr lang="en-IN" dirty="0"/>
              <a:t>.</a:t>
            </a:r>
          </a:p>
          <a:p>
            <a:r>
              <a:rPr lang="en-IN" sz="2400" dirty="0"/>
              <a:t> *In this database, we use one main operation called as CRUD operation.</a:t>
            </a:r>
          </a:p>
          <a:p>
            <a:r>
              <a:rPr lang="en-IN" sz="2400" dirty="0"/>
              <a:t>  C – Create  </a:t>
            </a:r>
          </a:p>
          <a:p>
            <a:r>
              <a:rPr lang="en-IN" sz="2400" dirty="0"/>
              <a:t>R – Read </a:t>
            </a:r>
          </a:p>
          <a:p>
            <a:pPr marL="0" indent="0">
              <a:buNone/>
            </a:pPr>
            <a:r>
              <a:rPr lang="en-IN" sz="2400" dirty="0"/>
              <a:t>     U – Update</a:t>
            </a:r>
          </a:p>
          <a:p>
            <a:pPr marL="0" indent="0">
              <a:buNone/>
            </a:pPr>
            <a:r>
              <a:rPr lang="en-IN" sz="2400" dirty="0"/>
              <a:t>    D – Delete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69171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24037-994F-A451-2C8A-85019D3110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200" dirty="0"/>
              <a:t>WRITE A QUERY TO DISPLAY THE LIST OF PRODUCT WITH THEIR</a:t>
            </a:r>
            <a:br>
              <a:rPr lang="en-IN" sz="3200" dirty="0"/>
            </a:br>
            <a:r>
              <a:rPr lang="en-IN" sz="3200" dirty="0"/>
              <a:t>RESPECTIVE CATEGORY WHOSE PROFIT MORE THAN 2000.</a:t>
            </a:r>
            <a:br>
              <a:rPr lang="en-IN" sz="3200" dirty="0"/>
            </a:br>
            <a:r>
              <a:rPr lang="en-IN" sz="3200" dirty="0"/>
              <a:t>WHERE </a:t>
            </a:r>
            <a:r>
              <a:rPr lang="en-IN" sz="3200" dirty="0" err="1"/>
              <a:t>CLAUSE:It</a:t>
            </a:r>
            <a:r>
              <a:rPr lang="en-IN" sz="3200" dirty="0"/>
              <a:t> is used pass the condition to filter out the data.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4EAF8D-5F46-84F0-333E-51845D5E66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058" y="1936956"/>
            <a:ext cx="9733936" cy="4463844"/>
          </a:xfrm>
        </p:spPr>
      </p:pic>
    </p:spTree>
    <p:extLst>
      <p:ext uri="{BB962C8B-B14F-4D97-AF65-F5344CB8AC3E}">
        <p14:creationId xmlns:p14="http://schemas.microsoft.com/office/powerpoint/2010/main" val="40282425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D253-28BB-2ED6-6CC1-7EDB444A3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5807"/>
            <a:ext cx="10515600" cy="1444882"/>
          </a:xfrm>
        </p:spPr>
        <p:txBody>
          <a:bodyPr>
            <a:normAutofit/>
          </a:bodyPr>
          <a:lstStyle/>
          <a:p>
            <a:r>
              <a:rPr lang="en-IN" sz="3200" dirty="0"/>
              <a:t>WRITE A QUERY TO DISPLAY THE TOTAL QUANTITY OF </a:t>
            </a:r>
            <a:br>
              <a:rPr lang="en-IN" sz="3200" dirty="0"/>
            </a:br>
            <a:r>
              <a:rPr lang="en-IN" sz="3200" dirty="0"/>
              <a:t>PRODUCTS THAT WERE DELIVRED EAST AND WEST?</a:t>
            </a:r>
            <a:br>
              <a:rPr lang="en-IN" sz="3200" dirty="0"/>
            </a:br>
            <a:r>
              <a:rPr lang="en-IN" sz="3200" dirty="0"/>
              <a:t>LOGICAL </a:t>
            </a:r>
            <a:r>
              <a:rPr lang="en-IN" sz="3200" dirty="0" err="1"/>
              <a:t>OPERATOR:It</a:t>
            </a:r>
            <a:r>
              <a:rPr lang="en-IN" sz="3200" dirty="0"/>
              <a:t> accepts one value from LHS from RHS.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EF5970-CC53-F968-5007-B0725C471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4" y="1690689"/>
            <a:ext cx="9826232" cy="4351338"/>
          </a:xfrm>
        </p:spPr>
      </p:pic>
    </p:spTree>
    <p:extLst>
      <p:ext uri="{BB962C8B-B14F-4D97-AF65-F5344CB8AC3E}">
        <p14:creationId xmlns:p14="http://schemas.microsoft.com/office/powerpoint/2010/main" val="1800116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FE17EB-5195-92E4-0E55-8597911FB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600" dirty="0"/>
              <a:t>WRITE A QUERY TO DISPLAY THE PRODUCTS WHOSE PROFIT IS BETWEEN 200 TO 600.</a:t>
            </a:r>
            <a:br>
              <a:rPr lang="en-IN" sz="3600" dirty="0"/>
            </a:br>
            <a:r>
              <a:rPr lang="en-IN" sz="3600" dirty="0"/>
              <a:t>We are using a between operator.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3497E4-84E9-3539-0902-A1C1577A27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36" y="1690688"/>
            <a:ext cx="8471316" cy="4351338"/>
          </a:xfrm>
        </p:spPr>
      </p:pic>
    </p:spTree>
    <p:extLst>
      <p:ext uri="{BB962C8B-B14F-4D97-AF65-F5344CB8AC3E}">
        <p14:creationId xmlns:p14="http://schemas.microsoft.com/office/powerpoint/2010/main" val="958482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95F66-6749-1289-60FC-501496D4F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600" dirty="0"/>
              <a:t>WRITE A QUERY TO DISPLAY MAXIMUM SALES OF PRODUCT?</a:t>
            </a:r>
            <a:br>
              <a:rPr lang="en-IN" sz="3600" dirty="0"/>
            </a:br>
            <a:r>
              <a:rPr lang="en-IN" sz="3600" dirty="0"/>
              <a:t>MAXIMUM: It is used to find maximum sales.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FE6C71-0E40-0909-D87E-23D7985F76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075" y="1690688"/>
            <a:ext cx="9725259" cy="4351338"/>
          </a:xfrm>
        </p:spPr>
      </p:pic>
    </p:spTree>
    <p:extLst>
      <p:ext uri="{BB962C8B-B14F-4D97-AF65-F5344CB8AC3E}">
        <p14:creationId xmlns:p14="http://schemas.microsoft.com/office/powerpoint/2010/main" val="332083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E89AF-B0F0-4A9E-CBC1-1948C5C41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200" dirty="0"/>
              <a:t>WRITE A QUERY TO DISPLAY THE TOTAL NUMBER OF PHONES ARE SOLD IN SOUTH REGION</a:t>
            </a:r>
            <a:br>
              <a:rPr lang="en-IN" sz="3200" dirty="0"/>
            </a:br>
            <a:r>
              <a:rPr lang="en-IN" sz="2800" dirty="0"/>
              <a:t>MULTI-ROW FUNCTION – Single output is fetched for single or multiple inputs.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95681F8-9DB9-E450-3366-8FAEB71BCC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97" y="1769806"/>
            <a:ext cx="9901083" cy="4407157"/>
          </a:xfrm>
        </p:spPr>
      </p:pic>
    </p:spTree>
    <p:extLst>
      <p:ext uri="{BB962C8B-B14F-4D97-AF65-F5344CB8AC3E}">
        <p14:creationId xmlns:p14="http://schemas.microsoft.com/office/powerpoint/2010/main" val="40999539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35770-C34C-D59A-932B-07996F374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5574" y="993058"/>
            <a:ext cx="10508226" cy="697630"/>
          </a:xfrm>
        </p:spPr>
        <p:txBody>
          <a:bodyPr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WRITE A QUERY TO DISPLAY THE PRODUCTS WHICH ARE SHIPPED MORE THAN 500 TIMES IN STANDARD CLASS AND ORDER THEM IN A ALPHABETICALLY.</a:t>
            </a:r>
            <a:br>
              <a:rPr lang="en-IN" sz="2400" dirty="0"/>
            </a:br>
            <a:r>
              <a:rPr lang="en-IN" sz="1800" dirty="0"/>
              <a:t>GROUP BY CLAUSE – Used to group the Records. </a:t>
            </a:r>
            <a:br>
              <a:rPr lang="en-IN" sz="1800" dirty="0"/>
            </a:br>
            <a:r>
              <a:rPr lang="en-IN" sz="1800" dirty="0"/>
              <a:t>HAVING CLAUSE – Used to filter the groups. </a:t>
            </a:r>
            <a:br>
              <a:rPr lang="en-IN" sz="1800" dirty="0"/>
            </a:br>
            <a:r>
              <a:rPr lang="en-IN" sz="1800" dirty="0"/>
              <a:t>ORDER BY CLAUSE – Used to arrange the record in ascending or descending order  </a:t>
            </a:r>
            <a:br>
              <a:rPr lang="en-IN" sz="1800" dirty="0"/>
            </a:br>
            <a:r>
              <a:rPr lang="en-IN" sz="1800" dirty="0"/>
              <a:t> </a:t>
            </a:r>
            <a:br>
              <a:rPr lang="en-IN" sz="1800" dirty="0"/>
            </a:br>
            <a:endParaRPr lang="en-IN" sz="1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656ED8-DE18-1DEF-F408-10157D98DD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9872" y="1868129"/>
            <a:ext cx="9831068" cy="4308834"/>
          </a:xfrm>
        </p:spPr>
      </p:pic>
    </p:spTree>
    <p:extLst>
      <p:ext uri="{BB962C8B-B14F-4D97-AF65-F5344CB8AC3E}">
        <p14:creationId xmlns:p14="http://schemas.microsoft.com/office/powerpoint/2010/main" val="36467547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3F77AB-4644-9F55-FF91-2850D9793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/>
              <a:t>WRITE A QUERY TI MINIMUM PROFIT FROM THE SALES TABLE?</a:t>
            </a:r>
            <a:br>
              <a:rPr lang="en-US" sz="3600" dirty="0"/>
            </a:br>
            <a:r>
              <a:rPr lang="en-US" sz="3600" dirty="0"/>
              <a:t>MINIMUM: It is used to find minimum value.</a:t>
            </a:r>
            <a:endParaRPr lang="en-IN" sz="36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7CD35E-7A8D-559B-AAAA-DB50EC9D7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350" y="1690688"/>
            <a:ext cx="10103766" cy="4351338"/>
          </a:xfrm>
        </p:spPr>
      </p:pic>
    </p:spTree>
    <p:extLst>
      <p:ext uri="{BB962C8B-B14F-4D97-AF65-F5344CB8AC3E}">
        <p14:creationId xmlns:p14="http://schemas.microsoft.com/office/powerpoint/2010/main" val="1018245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276AA-37F4-F876-156C-9230B04BC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sz="3200" dirty="0"/>
              <a:t>Write a query to display the products of the supermarket and where it was delivered in standard class for Home-office.</a:t>
            </a:r>
            <a:br>
              <a:rPr lang="en-IN" sz="3200" dirty="0"/>
            </a:br>
            <a:r>
              <a:rPr lang="en-IN" sz="2700" dirty="0"/>
              <a:t>INNER JOIN – Used to obtain only matched records from two tables. 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D84041-1D13-10C0-6B67-CC29E8FA72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723" y="1690688"/>
            <a:ext cx="9979742" cy="4486275"/>
          </a:xfrm>
        </p:spPr>
      </p:pic>
    </p:spTree>
    <p:extLst>
      <p:ext uri="{BB962C8B-B14F-4D97-AF65-F5344CB8AC3E}">
        <p14:creationId xmlns:p14="http://schemas.microsoft.com/office/powerpoint/2010/main" val="23996640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A2EFE-8CBA-DE5E-1566-66A2C6D6C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009651"/>
          </a:xfrm>
        </p:spPr>
        <p:txBody>
          <a:bodyPr>
            <a:normAutofit fontScale="90000"/>
          </a:bodyPr>
          <a:lstStyle/>
          <a:p>
            <a:r>
              <a:rPr lang="en-IN" sz="3600" dirty="0"/>
              <a:t>Write a query to change the string into upper case?</a:t>
            </a:r>
            <a:br>
              <a:rPr lang="en-IN" sz="3600" dirty="0"/>
            </a:br>
            <a:r>
              <a:rPr lang="en-IN" sz="3100" dirty="0"/>
              <a:t>DUAL – A Dummy table which consists of one column and one row. </a:t>
            </a:r>
            <a:br>
              <a:rPr lang="en-IN" sz="3100" dirty="0"/>
            </a:br>
            <a:r>
              <a:rPr lang="en-IN" sz="3100" dirty="0"/>
              <a:t>UPPER( ) – Used to convert a string into upper case. </a:t>
            </a:r>
            <a:br>
              <a:rPr lang="en-IN" sz="3100" dirty="0"/>
            </a:br>
            <a:endParaRPr lang="en-IN" sz="31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7165BC-2FFB-7EBC-C51F-0458795EB2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2052" y="1690688"/>
            <a:ext cx="9488129" cy="4486275"/>
          </a:xfrm>
        </p:spPr>
      </p:pic>
    </p:spTree>
    <p:extLst>
      <p:ext uri="{BB962C8B-B14F-4D97-AF65-F5344CB8AC3E}">
        <p14:creationId xmlns:p14="http://schemas.microsoft.com/office/powerpoint/2010/main" val="496941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2A492-5382-00F1-AA38-9145A4D618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39097"/>
            <a:ext cx="9144000" cy="983226"/>
          </a:xfrm>
        </p:spPr>
        <p:txBody>
          <a:bodyPr/>
          <a:lstStyle/>
          <a:p>
            <a:r>
              <a:rPr lang="en-IN" dirty="0"/>
              <a:t>OVERALL STATEMENT IN SQL;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86352B-7B44-7FAB-27E9-4C4D4FBCD3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6014" y="1700981"/>
            <a:ext cx="9261986" cy="5073445"/>
          </a:xfrm>
        </p:spPr>
        <p:txBody>
          <a:bodyPr>
            <a:normAutofit/>
          </a:bodyPr>
          <a:lstStyle/>
          <a:p>
            <a:r>
              <a:rPr lang="en-IN" b="1" u="sng" dirty="0"/>
              <a:t>DDL– DATA DEFINITION LANGUAGE: </a:t>
            </a:r>
          </a:p>
          <a:p>
            <a:r>
              <a:rPr lang="en-IN" sz="1600" dirty="0"/>
              <a:t>*It is used to construct a object into the database. The 5 sub-statements of DDL are Create, Rename, Alter, Truncate and Drop</a:t>
            </a:r>
            <a:endParaRPr lang="en-IN" sz="1600" b="1" dirty="0"/>
          </a:p>
          <a:p>
            <a:r>
              <a:rPr lang="en-IN" b="1" u="sng" dirty="0"/>
              <a:t> DML –DATA MANIPULATION LANGUAGE :</a:t>
            </a:r>
          </a:p>
          <a:p>
            <a:r>
              <a:rPr lang="en-IN" sz="1600" dirty="0"/>
              <a:t>*It is used to Insert, Update and Delete the record into the table</a:t>
            </a:r>
          </a:p>
          <a:p>
            <a:r>
              <a:rPr lang="en-IN" b="1" u="sng" dirty="0"/>
              <a:t> TCL –TRANSACTION CONTROL LANGUAGE :</a:t>
            </a:r>
          </a:p>
          <a:p>
            <a:pPr marL="822960" lvl="3" indent="0">
              <a:buNone/>
            </a:pPr>
            <a:r>
              <a:rPr lang="en-IN" dirty="0"/>
              <a:t>*</a:t>
            </a:r>
            <a:r>
              <a:rPr lang="en-IN" sz="1600" dirty="0"/>
              <a:t>It is used to control the Transaction between the database. The 3 sub-statements are Commit, Save-point, Rollback. </a:t>
            </a:r>
          </a:p>
          <a:p>
            <a:r>
              <a:rPr lang="en-IN" b="1" u="sng" dirty="0"/>
              <a:t>DCL –DATA CONTROL LANGUAGE:</a:t>
            </a:r>
          </a:p>
          <a:p>
            <a:pPr marL="822960" lvl="3" indent="0">
              <a:buNone/>
            </a:pPr>
            <a:r>
              <a:rPr lang="en-IN" sz="1600" dirty="0"/>
              <a:t>*It is used to control the Transaction between the Users. The 2 sub-statements are Grant and revoke.</a:t>
            </a:r>
            <a:endParaRPr lang="en-IN" u="sng" dirty="0"/>
          </a:p>
          <a:p>
            <a:pPr marL="822960" lvl="3" indent="0">
              <a:buNone/>
            </a:pPr>
            <a:r>
              <a:rPr lang="en-IN" sz="2400" b="1" u="sng" dirty="0"/>
              <a:t>DQL –DATA QUERY LANGUAGE:</a:t>
            </a:r>
          </a:p>
          <a:p>
            <a:pPr marL="822960" lvl="3" indent="0">
              <a:buNone/>
            </a:pPr>
            <a:r>
              <a:rPr lang="en-IN" sz="1600" dirty="0"/>
              <a:t>   * It is a process to Retrieve or Fetch the Data from the Database. The 4 sub-statements of DQL are Select, Projection, Selection and Joints. </a:t>
            </a:r>
          </a:p>
          <a:p>
            <a:endParaRPr lang="en-IN" b="1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92680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F39AF-DDBF-7C5D-868C-60D91ED504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02890"/>
            <a:ext cx="9144000" cy="1120878"/>
          </a:xfrm>
        </p:spPr>
        <p:txBody>
          <a:bodyPr/>
          <a:lstStyle/>
          <a:p>
            <a:pPr algn="l"/>
            <a:r>
              <a:rPr lang="en-IN" dirty="0"/>
              <a:t>CREATEING A DATABASE: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E52FBF-8D6F-A1D5-731E-4BA5AB29C9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00748"/>
            <a:ext cx="9144000" cy="4557252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5E502C1-4005-917E-0EAA-99C612280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2268142"/>
            <a:ext cx="9144000" cy="455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746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91088-0469-0013-A3BD-91F1674569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4790" y="1122363"/>
            <a:ext cx="9383210" cy="1158721"/>
          </a:xfrm>
        </p:spPr>
        <p:txBody>
          <a:bodyPr/>
          <a:lstStyle/>
          <a:p>
            <a:pPr algn="l"/>
            <a:r>
              <a:rPr lang="en-US" dirty="0"/>
              <a:t>INSERTING THE TABLE: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98967E-C276-323A-44EE-B976BC9CA7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281084"/>
            <a:ext cx="9144000" cy="4050890"/>
          </a:xfrm>
        </p:spPr>
        <p:txBody>
          <a:bodyPr/>
          <a:lstStyle/>
          <a:p>
            <a:endParaRPr lang="en-IN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76BD1456-E35A-EDF3-1381-D06D6D03F5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4395" y="2281084"/>
            <a:ext cx="9383210" cy="405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618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5A1B6-69F9-175A-B150-9E364EABC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SUPERMARKET;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C56B412-43A4-8561-F250-16B807B3B7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550" y="1572682"/>
            <a:ext cx="9309984" cy="4689221"/>
          </a:xfrm>
        </p:spPr>
      </p:pic>
    </p:spTree>
    <p:extLst>
      <p:ext uri="{BB962C8B-B14F-4D97-AF65-F5344CB8AC3E}">
        <p14:creationId xmlns:p14="http://schemas.microsoft.com/office/powerpoint/2010/main" val="3608298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0DE59-2A7E-FAB1-F7C1-FBAE1CE9C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9594" y="365125"/>
            <a:ext cx="10254205" cy="1135415"/>
          </a:xfrm>
        </p:spPr>
        <p:txBody>
          <a:bodyPr/>
          <a:lstStyle/>
          <a:p>
            <a:r>
              <a:rPr lang="en-US" dirty="0"/>
              <a:t>TABLE POSTAL CODE:</a:t>
            </a: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54F287-989C-41BF-A276-15792CEBA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5342" y="1500540"/>
            <a:ext cx="9116787" cy="4676423"/>
          </a:xfrm>
        </p:spPr>
      </p:pic>
    </p:spTree>
    <p:extLst>
      <p:ext uri="{BB962C8B-B14F-4D97-AF65-F5344CB8AC3E}">
        <p14:creationId xmlns:p14="http://schemas.microsoft.com/office/powerpoint/2010/main" val="1143896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9EB75-157F-9FA0-67D1-5A980B07F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030" y="365125"/>
            <a:ext cx="9721770" cy="1325563"/>
          </a:xfrm>
        </p:spPr>
        <p:txBody>
          <a:bodyPr>
            <a:normAutofit/>
          </a:bodyPr>
          <a:lstStyle/>
          <a:p>
            <a:r>
              <a:rPr lang="en-US" sz="2800" dirty="0"/>
              <a:t>WRITE A QUERY TO DISPLAY CATEGORY AND SALES BY USING SUPERMARKET TABLE AND REMOVE THE DUPLICATE VALUE?</a:t>
            </a:r>
            <a:br>
              <a:rPr lang="en-US" sz="2800" dirty="0"/>
            </a:br>
            <a:r>
              <a:rPr lang="en-US" sz="2800" dirty="0"/>
              <a:t>*DISTINCT: It is a used to remove duplicate.</a:t>
            </a:r>
            <a:endParaRPr lang="en-IN" sz="2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8564CA-8E81-91BA-EE0B-A06A5E0FD2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030" y="1776518"/>
            <a:ext cx="8697884" cy="4400445"/>
          </a:xfrm>
        </p:spPr>
      </p:pic>
    </p:spTree>
    <p:extLst>
      <p:ext uri="{BB962C8B-B14F-4D97-AF65-F5344CB8AC3E}">
        <p14:creationId xmlns:p14="http://schemas.microsoft.com/office/powerpoint/2010/main" val="654357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6E735AC-254D-2CCD-A19F-7CF391F923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997" y="1679113"/>
            <a:ext cx="9340769" cy="4733261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481F6FD4-0A03-D9EB-6EBE-DA16917FC4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353551"/>
            <a:ext cx="10515600" cy="1325563"/>
          </a:xfrm>
        </p:spPr>
        <p:txBody>
          <a:bodyPr>
            <a:noAutofit/>
          </a:bodyPr>
          <a:lstStyle/>
          <a:p>
            <a:r>
              <a:rPr lang="en-IN" sz="3200" dirty="0"/>
              <a:t>WRITE A QUERY TO DISPLAY THE LIST PRODUCT WITH THEIR </a:t>
            </a:r>
            <a:br>
              <a:rPr lang="en-IN" sz="3200" dirty="0"/>
            </a:br>
            <a:r>
              <a:rPr lang="en-IN" sz="3200" dirty="0"/>
              <a:t>RESPECTIVE CATEGORY WHOSE PROFIT MORE THAN 2000.</a:t>
            </a:r>
            <a:br>
              <a:rPr lang="en-IN" sz="3200" dirty="0"/>
            </a:br>
            <a:r>
              <a:rPr lang="en-IN" sz="3200" dirty="0"/>
              <a:t>WHERE CONDITION :It is used pass condition.</a:t>
            </a:r>
          </a:p>
        </p:txBody>
      </p:sp>
    </p:spTree>
    <p:extLst>
      <p:ext uri="{BB962C8B-B14F-4D97-AF65-F5344CB8AC3E}">
        <p14:creationId xmlns:p14="http://schemas.microsoft.com/office/powerpoint/2010/main" val="8733619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BEB83-8C25-5E7D-9370-EA071B8B3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3069"/>
            <a:ext cx="10515600" cy="1632030"/>
          </a:xfrm>
        </p:spPr>
        <p:txBody>
          <a:bodyPr>
            <a:normAutofit fontScale="90000"/>
          </a:bodyPr>
          <a:lstStyle/>
          <a:p>
            <a:r>
              <a:rPr lang="en-IN" sz="4400" dirty="0"/>
              <a:t>Write a query to display the details of appliances and binders whose sales are less than 1000 and profit more than 250.</a:t>
            </a:r>
            <a:endParaRPr lang="en-IN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1789331-AED7-9AD6-2912-EB0A369A5C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549" y="2060295"/>
            <a:ext cx="9383759" cy="4282632"/>
          </a:xfrm>
        </p:spPr>
      </p:pic>
    </p:spTree>
    <p:extLst>
      <p:ext uri="{BB962C8B-B14F-4D97-AF65-F5344CB8AC3E}">
        <p14:creationId xmlns:p14="http://schemas.microsoft.com/office/powerpoint/2010/main" val="482900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528</TotalTime>
  <Words>597</Words>
  <Application>Microsoft Office PowerPoint</Application>
  <PresentationFormat>Widescreen</PresentationFormat>
  <Paragraphs>34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SQL-STRUCTURE QUERY LANGUAGE</vt:lpstr>
      <vt:lpstr>OVERALL STATEMENT IN SQL;</vt:lpstr>
      <vt:lpstr>CREATEING A DATABASE:</vt:lpstr>
      <vt:lpstr>INSERTING THE TABLE:</vt:lpstr>
      <vt:lpstr>TABLE SUPERMARKET;</vt:lpstr>
      <vt:lpstr>TABLE POSTAL CODE:</vt:lpstr>
      <vt:lpstr>WRITE A QUERY TO DISPLAY CATEGORY AND SALES BY USING SUPERMARKET TABLE AND REMOVE THE DUPLICATE VALUE? *DISTINCT: It is a used to remove duplicate.</vt:lpstr>
      <vt:lpstr>WRITE A QUERY TO DISPLAY THE LIST PRODUCT WITH THEIR  RESPECTIVE CATEGORY WHOSE PROFIT MORE THAN 2000. WHERE CONDITION :It is used pass condition.</vt:lpstr>
      <vt:lpstr>Write a query to display the details of appliances and binders whose sales are less than 1000 and profit more than 250.</vt:lpstr>
      <vt:lpstr>WRITE A QUERY TO DISPLAY THE LIST OF PRODUCT WITH THEIR RESPECTIVE CATEGORY WHOSE PROFIT MORE THAN 2000. WHERE CLAUSE:It is used pass the condition to filter out the data.</vt:lpstr>
      <vt:lpstr>WRITE A QUERY TO DISPLAY THE TOTAL QUANTITY OF  PRODUCTS THAT WERE DELIVRED EAST AND WEST? LOGICAL OPERATOR:It accepts one value from LHS from RHS.</vt:lpstr>
      <vt:lpstr>WRITE A QUERY TO DISPLAY THE PRODUCTS WHOSE PROFIT IS BETWEEN 200 TO 600. We are using a between operator.</vt:lpstr>
      <vt:lpstr>WRITE A QUERY TO DISPLAY MAXIMUM SALES OF PRODUCT? MAXIMUM: It is used to find maximum sales.</vt:lpstr>
      <vt:lpstr>WRITE A QUERY TO DISPLAY THE TOTAL NUMBER OF PHONES ARE SOLD IN SOUTH REGION MULTI-ROW FUNCTION – Single output is fetched for single or multiple inputs.</vt:lpstr>
      <vt:lpstr>WRITE A QUERY TO DISPLAY THE PRODUCTS WHICH ARE SHIPPED MORE THAN 500 TIMES IN STANDARD CLASS AND ORDER THEM IN A ALPHABETICALLY. GROUP BY CLAUSE – Used to group the Records.  HAVING CLAUSE – Used to filter the groups.  ORDER BY CLAUSE – Used to arrange the record in ascending or descending order     </vt:lpstr>
      <vt:lpstr>WRITE A QUERY TI MINIMUM PROFIT FROM THE SALES TABLE? MINIMUM: It is used to find minimum value.</vt:lpstr>
      <vt:lpstr>Write a query to display the products of the supermarket and where it was delivered in standard class for Home-office. INNER JOIN – Used to obtain only matched records from two tables.  </vt:lpstr>
      <vt:lpstr>Write a query to change the string into upper case? DUAL – A Dummy table which consists of one column and one row.  UPPER( ) – Used to convert a string into upper case.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Manikanta K</dc:creator>
  <cp:lastModifiedBy>Manikanta K</cp:lastModifiedBy>
  <cp:revision>1</cp:revision>
  <dcterms:created xsi:type="dcterms:W3CDTF">2024-12-16T14:30:38Z</dcterms:created>
  <dcterms:modified xsi:type="dcterms:W3CDTF">2024-12-21T00:52:22Z</dcterms:modified>
</cp:coreProperties>
</file>

<file path=docProps/thumbnail.jpeg>
</file>